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EFACF-1A8B-4572-9968-836D148D95FA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5201C-AB20-4DF8-87E8-5B4E41D01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1475656" y="1052736"/>
            <a:ext cx="6984776" cy="21031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"Что такое хорошо </a:t>
            </a:r>
          </a:p>
          <a:p>
            <a:pPr algn="ctr" rtl="0"/>
            <a:r>
              <a:rPr lang="ru-RU" sz="3600" b="1" kern="10" spc="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и что такое плохо" </a:t>
            </a:r>
            <a:endParaRPr lang="ru-RU" sz="3600" b="1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Monotype Corsiva"/>
            </a:endParaRPr>
          </a:p>
        </p:txBody>
      </p:sp>
      <p:pic>
        <p:nvPicPr>
          <p:cNvPr id="1028" name="Picture 4" descr="C:\Users\Public\Pictures\Pictures\картинки-отрисовки\Новая папка (19)\post-142790-1277021065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76056" y="4004554"/>
            <a:ext cx="3384376" cy="2260254"/>
          </a:xfrm>
          <a:prstGeom prst="rect">
            <a:avLst/>
          </a:prstGeom>
          <a:noFill/>
        </p:spPr>
      </p:pic>
      <p:pic>
        <p:nvPicPr>
          <p:cNvPr id="7" name="Рисунок 6" descr="C:\Users\Public\Pictures\Pictures\картинки-отрисовки\новые\2493c93ea6d465a3686a3ecc53761162.jpg.jpg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 bwMode="auto">
          <a:xfrm>
            <a:off x="539552" y="3573016"/>
            <a:ext cx="4320480" cy="3082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Горизонтальный свиток 5"/>
          <p:cNvSpPr/>
          <p:nvPr/>
        </p:nvSpPr>
        <p:spPr>
          <a:xfrm>
            <a:off x="1043608" y="1772816"/>
            <a:ext cx="7128792" cy="2232248"/>
          </a:xfrm>
          <a:prstGeom prst="horizontalScroll">
            <a:avLst/>
          </a:prstGeom>
          <a:blipFill>
            <a:blip r:embed="rId3" cstate="screen">
              <a:lum bright="9000" contrast="16000"/>
            </a:blip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Цель: 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Систематизировать и обобщать правила доброго вежливого поведения. Проявлять доброту к окружающим умение предвидеть последствия поступков для окружающих.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9" name="Рисунок 8" descr="C:\Users\Public\Pictures\Pictures\картинки-отрисовки\LifeFrame\0abf89fb2d45.png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260648"/>
            <a:ext cx="2232248" cy="2335311"/>
          </a:xfrm>
          <a:prstGeom prst="rect">
            <a:avLst/>
          </a:prstGeom>
          <a:noFill/>
        </p:spPr>
      </p:pic>
      <p:pic>
        <p:nvPicPr>
          <p:cNvPr id="10" name="Picture 2" descr="C:\Users\Public\Pictures\Pictures\картинки-отрисовки\картинки капитошка\38d7bafb522f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>
            <a:off x="6588224" y="4149080"/>
            <a:ext cx="1885950" cy="2286000"/>
          </a:xfrm>
          <a:prstGeom prst="rect">
            <a:avLst/>
          </a:prstGeom>
          <a:noFill/>
        </p:spPr>
      </p:pic>
      <p:pic>
        <p:nvPicPr>
          <p:cNvPr id="1027" name="Picture 3" descr="C:\Users\Public\Pictures\Pictures\картинки-отрисовки\картинки капитошка\f696269c48fd.jpg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 flipH="1">
            <a:off x="683568" y="3946768"/>
            <a:ext cx="2160240" cy="2729280"/>
          </a:xfrm>
          <a:prstGeom prst="rect">
            <a:avLst/>
          </a:prstGeom>
          <a:noFill/>
        </p:spPr>
      </p:pic>
      <p:pic>
        <p:nvPicPr>
          <p:cNvPr id="1028" name="Picture 4" descr="C:\Users\Public\Pictures\Pictures\картинки-отрисовки\картинки новые разные\post-53826-1219739393.png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4077072"/>
            <a:ext cx="2381250" cy="238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Users\Валя\Desktop\новое\1274631920_screenhunter_02-may.-23-21.1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04664"/>
            <a:ext cx="9143999" cy="6453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 descr="C:\Users\Public\Pictures\Pictures\пдд\то что насканировала вчера\Что такое хорошо, что такое плохо уроки для самых маленьких\01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398463"/>
            <a:ext cx="8712968" cy="61988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Public\Pictures\Pictures\пдд\то что насканировала вчера\Что такое хорошо, что такое плохо уроки для самых маленьких\01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76672"/>
            <a:ext cx="9144000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C:\Users\Public\Pictures\Pictures\пдд\то что насканировала вчера\Что такое хорошо, что такое плохо уроки для самых маленьких\020.jpg"/>
          <p:cNvPicPr>
            <a:picLocks noChangeAspect="1" noChangeArrowheads="1"/>
          </p:cNvPicPr>
          <p:nvPr/>
        </p:nvPicPr>
        <p:blipFill>
          <a:blip r:embed="rId3" cstate="screen">
            <a:lum contrast="10000"/>
          </a:blip>
          <a:srcRect/>
          <a:stretch>
            <a:fillRect/>
          </a:stretch>
        </p:blipFill>
        <p:spPr bwMode="auto">
          <a:xfrm>
            <a:off x="179512" y="548680"/>
            <a:ext cx="8712968" cy="6119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 descr="C:\Users\Валя\Desktop\новое\330026694634_ryo-rrrsrss_0017.jpg"/>
          <p:cNvPicPr>
            <a:picLocks noChangeAspect="1" noChangeArrowheads="1"/>
          </p:cNvPicPr>
          <p:nvPr/>
        </p:nvPicPr>
        <p:blipFill>
          <a:blip r:embed="rId3" cstate="screen">
            <a:lum contrast="10000"/>
          </a:blip>
          <a:srcRect/>
          <a:stretch>
            <a:fillRect/>
          </a:stretch>
        </p:blipFill>
        <p:spPr bwMode="auto">
          <a:xfrm>
            <a:off x="1" y="476672"/>
            <a:ext cx="9144000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Валя\Desktop\новое\330026694634_ryo-rrrsrss_0029.jpg"/>
          <p:cNvPicPr>
            <a:picLocks noChangeAspect="1" noChangeArrowheads="1"/>
          </p:cNvPicPr>
          <p:nvPr/>
        </p:nvPicPr>
        <p:blipFill>
          <a:blip r:embed="rId3" cstate="screen">
            <a:lum bright="-10000" contrast="10000"/>
          </a:blip>
          <a:srcRect/>
          <a:stretch>
            <a:fillRect/>
          </a:stretch>
        </p:blipFill>
        <p:spPr bwMode="auto">
          <a:xfrm>
            <a:off x="0" y="476672"/>
            <a:ext cx="9143999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Users\Валя\Desktop\новое\330026694634_ryo-rrrsrss_0031.jpg"/>
          <p:cNvPicPr>
            <a:picLocks noChangeAspect="1" noChangeArrowheads="1"/>
          </p:cNvPicPr>
          <p:nvPr/>
        </p:nvPicPr>
        <p:blipFill>
          <a:blip r:embed="rId3" cstate="screen">
            <a:lum bright="-10000" contrast="10000"/>
          </a:blip>
          <a:srcRect/>
          <a:stretch>
            <a:fillRect/>
          </a:stretch>
        </p:blipFill>
        <p:spPr bwMode="auto">
          <a:xfrm>
            <a:off x="0" y="476672"/>
            <a:ext cx="9143999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C:\Users\Валя\Desktop\новое\330026694634_ryo-rrrsrss_0033.jpg"/>
          <p:cNvPicPr>
            <a:picLocks noChangeAspect="1" noChangeArrowheads="1"/>
          </p:cNvPicPr>
          <p:nvPr/>
        </p:nvPicPr>
        <p:blipFill>
          <a:blip r:embed="rId3" cstate="screen">
            <a:lum bright="-10000" contrast="10000"/>
          </a:blip>
          <a:srcRect/>
          <a:stretch>
            <a:fillRect/>
          </a:stretch>
        </p:blipFill>
        <p:spPr bwMode="auto">
          <a:xfrm>
            <a:off x="1" y="476672"/>
            <a:ext cx="9144000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 descr="C:\Users\Валя\Desktop\новое\330026694634_ryo-rrrsrss_004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76672"/>
            <a:ext cx="9143999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 descr="C:\Users\Валя\Desktop\новое\b827fd16245c.jpg"/>
          <p:cNvPicPr>
            <a:picLocks noChangeAspect="1" noChangeArrowheads="1"/>
          </p:cNvPicPr>
          <p:nvPr/>
        </p:nvPicPr>
        <p:blipFill>
          <a:blip r:embed="rId3" cstate="screen">
            <a:lum contrast="10000"/>
          </a:blip>
          <a:srcRect/>
          <a:stretch>
            <a:fillRect/>
          </a:stretch>
        </p:blipFill>
        <p:spPr bwMode="auto">
          <a:xfrm>
            <a:off x="0" y="404664"/>
            <a:ext cx="9144000" cy="6453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 descr="C:\Users\Валя\Desktop\новое\skanirovanie0003_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04664"/>
            <a:ext cx="9144000" cy="6453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 descr="C:\Users\Валя\Desktop\новое\nedraznis-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260648"/>
            <a:ext cx="9144000" cy="6597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 descr="C:\Users\Валя\Desktop\новое\shop_property_file_1047_97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76672"/>
            <a:ext cx="9144000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 descr="C:\Users\Валя\Desktop\новое\325449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76672"/>
            <a:ext cx="9144000" cy="63813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30</Words>
  <Application>Microsoft Office PowerPoint</Application>
  <PresentationFormat>Экран (4:3)</PresentationFormat>
  <Paragraphs>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Monotype Corsiva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Валя</dc:creator>
  <cp:lastModifiedBy>Днс</cp:lastModifiedBy>
  <cp:revision>24</cp:revision>
  <dcterms:created xsi:type="dcterms:W3CDTF">2015-02-01T16:55:26Z</dcterms:created>
  <dcterms:modified xsi:type="dcterms:W3CDTF">2021-03-03T23:37:13Z</dcterms:modified>
</cp:coreProperties>
</file>